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notesSlides/notesSlide3.xml" ContentType="application/vnd.openxmlformats-officedocument.presentationml.notesSlide+xml"/>
  <Default Extension="mp4" ContentType="video/unknown"/>
  <Override PartName="/ppt/tableStyles.xml" ContentType="application/vnd.openxmlformats-officedocument.presentationml.tableStyles+xml"/>
  <Default Extension="emf" ContentType="image/x-emf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notesSlides/notesSlide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notesMasterIdLst>
    <p:notesMasterId r:id="rId14"/>
  </p:notesMasterIdLst>
  <p:sldIdLst>
    <p:sldId id="256" r:id="rId2"/>
    <p:sldId id="277" r:id="rId3"/>
    <p:sldId id="259" r:id="rId4"/>
    <p:sldId id="270" r:id="rId5"/>
    <p:sldId id="275" r:id="rId6"/>
    <p:sldId id="267" r:id="rId7"/>
    <p:sldId id="262" r:id="rId8"/>
    <p:sldId id="266" r:id="rId9"/>
    <p:sldId id="272" r:id="rId10"/>
    <p:sldId id="276" r:id="rId11"/>
    <p:sldId id="273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26103" autoAdjust="0"/>
    <p:restoredTop sz="71739" autoAdjust="0"/>
  </p:normalViewPr>
  <p:slideViewPr>
    <p:cSldViewPr snapToGrid="0" snapToObjects="1">
      <p:cViewPr varScale="1">
        <p:scale>
          <a:sx n="86" d="100"/>
          <a:sy n="86" d="100"/>
        </p:scale>
        <p:origin x="-8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76DC3-C081-BC4B-8296-B6DF8E7A86D7}" type="datetimeFigureOut">
              <a:rPr lang="en-US" smtClean="0"/>
              <a:pPr/>
              <a:t>5/16/12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D609E-B5A0-4746-AF31-9307C8810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402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Relationship Id="rId3" Type="http://schemas.openxmlformats.org/officeDocument/2006/relationships/hyperlink" Target="http://vimeo.com/42236421?utm_source=internal&amp;utm_medium=email&amp;utm_content=cliptranscoded&amp;utm_campaign=adminclip" TargetMode="Externa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D609E-B5A0-4746-AF31-9307C881076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0091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The exploitation of the railway worker and those who were forced to pay the head tax have become symbols of these two aspects of our history.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Mostly about men because:</a:t>
            </a:r>
          </a:p>
          <a:p>
            <a:r>
              <a:rPr lang="en-US" dirty="0" smtClean="0">
                <a:effectLst/>
              </a:rPr>
              <a:t>a) it was mostly men who were in Canada at the time</a:t>
            </a:r>
          </a:p>
          <a:p>
            <a:r>
              <a:rPr lang="en-US" dirty="0" err="1" smtClean="0">
                <a:effectLst/>
              </a:rPr>
              <a:t>b</a:t>
            </a:r>
            <a:r>
              <a:rPr lang="en-US" dirty="0" smtClean="0">
                <a:effectLst/>
              </a:rPr>
              <a:t>) the purpose of history has been to show the important contributions people of Chinese heritage have made to the creation of the Canadian nation</a:t>
            </a:r>
          </a:p>
          <a:p>
            <a:r>
              <a:rPr lang="en-US" dirty="0" err="1" smtClean="0">
                <a:effectLst/>
              </a:rPr>
              <a:t>c</a:t>
            </a:r>
            <a:r>
              <a:rPr lang="en-US" dirty="0" smtClean="0">
                <a:effectLst/>
              </a:rPr>
              <a:t>) these contributions tend to be about the railroad, restaurants and laundries.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D609E-B5A0-4746-AF31-9307C881076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2946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Head Tax Certificate showing that Wong </a:t>
            </a:r>
            <a:r>
              <a:rPr lang="en-US" dirty="0" err="1" smtClean="0"/>
              <a:t>Wai</a:t>
            </a:r>
            <a:r>
              <a:rPr lang="en-US" dirty="0" smtClean="0"/>
              <a:t>, a native of Hong San, arrived in Victoria on May 20, 1913, and paid the head tax of $500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D609E-B5A0-4746-AF31-9307C881076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effectLst/>
              </a:rPr>
              <a:t>Found this in my early research on the Continental Bar</a:t>
            </a:r>
          </a:p>
          <a:p>
            <a:r>
              <a:rPr lang="en-US" dirty="0" smtClean="0">
                <a:effectLst/>
              </a:rPr>
              <a:t>	-show images of the bar and items about the Chinese from the papers</a:t>
            </a:r>
          </a:p>
          <a:p>
            <a:r>
              <a:rPr lang="en-US" dirty="0" smtClean="0">
                <a:effectLst/>
              </a:rPr>
              <a:t>	-want to know more about this from the perspective of Chinese people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D609E-B5A0-4746-AF31-9307C881076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5053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</a:t>
            </a:r>
            <a:r>
              <a:rPr lang="en-US" baseline="0" dirty="0" smtClean="0"/>
              <a:t> Velma </a:t>
            </a:r>
            <a:r>
              <a:rPr lang="en-US" baseline="0" dirty="0" err="1" smtClean="0"/>
              <a:t>Demerson</a:t>
            </a:r>
            <a:r>
              <a:rPr lang="en-US" baseline="0" dirty="0" smtClean="0"/>
              <a:t> to the hookers:</a:t>
            </a:r>
          </a:p>
          <a:p>
            <a:r>
              <a:rPr lang="en-US" baseline="0" dirty="0" smtClean="0"/>
              <a:t>Reading the tabloids for evidence of lesbians was how I came across these stories</a:t>
            </a:r>
            <a:endParaRPr lang="en-US" dirty="0" smtClean="0"/>
          </a:p>
          <a:p>
            <a:r>
              <a:rPr lang="en-US" dirty="0" err="1" smtClean="0"/>
              <a:t>Alfie</a:t>
            </a:r>
            <a:r>
              <a:rPr lang="en-US" dirty="0" smtClean="0"/>
              <a:t> Yip describes the Continental</a:t>
            </a:r>
          </a:p>
          <a:p>
            <a:r>
              <a:rPr lang="en-US" dirty="0" smtClean="0"/>
              <a:t>Keith </a:t>
            </a:r>
            <a:r>
              <a:rPr lang="en-US" dirty="0" err="1" smtClean="0"/>
              <a:t>Lok</a:t>
            </a:r>
            <a:r>
              <a:rPr lang="en-US" dirty="0" smtClean="0"/>
              <a:t> describes his father timing the sex workers (and a story abou</a:t>
            </a:r>
            <a:r>
              <a:rPr lang="en-US" baseline="0" dirty="0" smtClean="0"/>
              <a:t>t my technology not working)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Gilbert Chu describes his mother, after</a:t>
            </a:r>
            <a:r>
              <a:rPr lang="en-US" baseline="0" dirty="0" smtClean="0"/>
              <a:t> Brad mentions Velma (story about hiring Asian men to do the interviews)</a:t>
            </a:r>
            <a:endParaRPr lang="en-US" dirty="0" smtClean="0"/>
          </a:p>
          <a:p>
            <a:r>
              <a:rPr lang="en-US" dirty="0" smtClean="0"/>
              <a:t>Anonymous</a:t>
            </a:r>
            <a:r>
              <a:rPr lang="en-US" baseline="0" dirty="0" smtClean="0"/>
              <a:t>: sold to a Chinese father for $500, arranged by </a:t>
            </a:r>
            <a:r>
              <a:rPr lang="en-US" baseline="0" dirty="0" err="1" smtClean="0"/>
              <a:t>Alfie’s</a:t>
            </a:r>
            <a:r>
              <a:rPr lang="en-US" baseline="0" dirty="0" smtClean="0"/>
              <a:t> father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D609E-B5A0-4746-AF31-9307C881076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http://vimeo.com/42236421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D609E-B5A0-4746-AF31-9307C881076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DY </a:t>
            </a:r>
            <a:r>
              <a:rPr lang="en-US" dirty="0" smtClean="0"/>
              <a:t>Chu and</a:t>
            </a:r>
            <a:r>
              <a:rPr lang="en-US" baseline="0" dirty="0" smtClean="0"/>
              <a:t> his wife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Stanley and Rosalie Chu 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D609E-B5A0-4746-AF31-9307C881076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918447"/>
            <a:ext cx="7583488" cy="1470025"/>
          </a:xfrm>
        </p:spPr>
        <p:txBody>
          <a:bodyPr anchor="b" anchorCtr="0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478306"/>
            <a:ext cx="7583487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5/16/12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4320"/>
            <a:ext cx="3959352" cy="169164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4608" y="264907"/>
            <a:ext cx="3959352" cy="6328186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0801"/>
            <a:ext cx="3959352" cy="3200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Font typeface="Calisto MT" pitchFamily="18" charset="0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70048" y="6356350"/>
            <a:ext cx="162763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85AC8A2-C63C-49A4-89E9-2E4420D2ECA8}" type="datetimeFigureOut">
              <a:rPr lang="en-US" smtClean="0"/>
              <a:pPr/>
              <a:t>5/16/12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2808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38129"/>
            <a:ext cx="758952" cy="57607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38600"/>
            <a:ext cx="7620000" cy="990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36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Calisto MT" pitchFamily="18" charset="0"/>
              <a:buNone/>
            </a:pPr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0" y="265176"/>
            <a:ext cx="8458200" cy="3697224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Font typeface="Calisto MT" pitchFamily="18" charset="0"/>
              <a:buNone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5042647"/>
            <a:ext cx="7620000" cy="1129553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5/16/12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D85AC8A2-C63C-49A4-89E9-2E4420D2ECA8}" type="datetimeFigureOut">
              <a:rPr lang="en-US" smtClean="0"/>
              <a:pPr/>
              <a:t>5/16/12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5/16/12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2"/>
          <a:srcRect r="14719"/>
          <a:stretch>
            <a:fillRect/>
          </a:stretch>
        </p:blipFill>
        <p:spPr>
          <a:xfrm>
            <a:off x="0" y="4482"/>
            <a:ext cx="7798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457200"/>
            <a:ext cx="1219200" cy="5668963"/>
          </a:xfrm>
        </p:spPr>
        <p:txBody>
          <a:bodyPr vert="eaVert">
            <a:normAutofit/>
          </a:bodyPr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457200"/>
            <a:ext cx="6383337" cy="56689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4800" y="6356350"/>
            <a:ext cx="1066800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85AC8A2-C63C-49A4-89E9-2E4420D2ECA8}" type="datetimeFigureOut">
              <a:rPr lang="en-US" smtClean="0"/>
              <a:pPr/>
              <a:t>5/16/12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5400000" flipH="1">
            <a:off x="4421262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5/16/12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789081"/>
            <a:ext cx="7583488" cy="1470025"/>
          </a:xfrm>
        </p:spPr>
        <p:txBody>
          <a:bodyPr anchor="ctr" anchorCtr="0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4724400"/>
            <a:ext cx="7583487" cy="1385047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5/16/12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677371" y="2564085"/>
            <a:ext cx="1789259" cy="1729830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6984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66667"/>
          <a:stretch>
            <a:fillRect/>
          </a:stretch>
        </p:blipFill>
        <p:spPr>
          <a:xfrm>
            <a:off x="0" y="4572000"/>
            <a:ext cx="9144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71800"/>
            <a:ext cx="7583487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4724400"/>
            <a:ext cx="7583487" cy="13984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 typeface="Calisto MT" pitchFamily="18" charset="0"/>
              <a:buNone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5/16/12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1" name="Picture 10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791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5/16/12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3" name="Picture 12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6791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6791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5/16/12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5/16/12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Overlay-FullBackground.jpg"/>
          <p:cNvPicPr>
            <a:picLocks noChangeAspect="1"/>
          </p:cNvPicPr>
          <p:nvPr/>
        </p:nvPicPr>
        <p:blipFill>
          <a:blip r:embed="rId3"/>
          <a:srcRect t="21046"/>
          <a:stretch>
            <a:fillRect/>
          </a:stretch>
        </p:blipFill>
        <p:spPr>
          <a:xfrm>
            <a:off x="0" y="1447800"/>
            <a:ext cx="9144000" cy="5414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5/16/12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3049"/>
            <a:ext cx="3962400" cy="1690221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401" y="273050"/>
            <a:ext cx="3959352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5104"/>
            <a:ext cx="3962400" cy="32004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67000" y="6356350"/>
            <a:ext cx="162261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85AC8A2-C63C-49A4-89E9-2E4420D2ECA8}" type="datetimeFigureOut">
              <a:rPr lang="en-US" smtClean="0"/>
              <a:pPr/>
              <a:t>5/16/12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1553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48338"/>
            <a:ext cx="762000" cy="57626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8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D85AC8A2-C63C-49A4-89E9-2E4420D2ECA8}" type="datetimeFigureOut">
              <a:rPr lang="en-US" smtClean="0"/>
              <a:pPr/>
              <a:t>5/16/12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12700" dir="2700000" sx="100500" sy="100500" algn="tl" rotWithShape="0">
              <a:prstClr val="black">
                <a:alpha val="6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Calisto MT" pitchFamily="18" charset="0"/>
        <a:buChar char="•"/>
        <a:defRPr sz="24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22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20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1711325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20002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2290763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25717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microsoft.com/office/2007/relationships/media" Target="../media/media1.mp4"/><Relationship Id="rId5" Type="http://schemas.openxmlformats.org/officeDocument/2006/relationships/image" Target="../media/image14.png"/><Relationship Id="rId6" Type="http://schemas.openxmlformats.org/officeDocument/2006/relationships/image" Target="../media/image15.emf"/><Relationship Id="rId1" Type="http://schemas.openxmlformats.org/officeDocument/2006/relationships/video" Target="../media/media1.mp4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744563"/>
            <a:ext cx="7583488" cy="1518322"/>
          </a:xfrm>
        </p:spPr>
        <p:txBody>
          <a:bodyPr/>
          <a:lstStyle/>
          <a:p>
            <a:r>
              <a:rPr lang="en-US" dirty="0">
                <a:effectLst/>
              </a:rPr>
              <a:t>Ethnic Enclave</a:t>
            </a:r>
            <a:r>
              <a:rPr lang="en-US" dirty="0" smtClean="0">
                <a:effectLst/>
              </a:rPr>
              <a:t>?</a:t>
            </a:r>
            <a:endParaRPr lang="en-US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529610"/>
            <a:ext cx="7583487" cy="2865037"/>
          </a:xfrm>
        </p:spPr>
        <p:txBody>
          <a:bodyPr>
            <a:normAutofit lnSpcReduction="10000"/>
          </a:bodyPr>
          <a:lstStyle/>
          <a:p>
            <a:r>
              <a:rPr lang="en-US" sz="1600" dirty="0">
                <a:effectLst/>
              </a:rPr>
              <a:t> </a:t>
            </a:r>
            <a:r>
              <a:rPr lang="en-US" sz="2800" dirty="0">
                <a:effectLst/>
              </a:rPr>
              <a:t>Sex and the Myth of Isolation in</a:t>
            </a:r>
            <a:r>
              <a:rPr lang="en-US" sz="2800" dirty="0" smtClean="0">
                <a:effectLst/>
              </a:rPr>
              <a:t> </a:t>
            </a:r>
          </a:p>
          <a:p>
            <a:r>
              <a:rPr lang="en-US" sz="2800" dirty="0" smtClean="0">
                <a:effectLst/>
              </a:rPr>
              <a:t>Twentieth-Century </a:t>
            </a:r>
            <a:r>
              <a:rPr lang="en-US" sz="2800" dirty="0">
                <a:effectLst/>
              </a:rPr>
              <a:t>Chinese Canadian </a:t>
            </a:r>
            <a:r>
              <a:rPr lang="en-US" sz="2800" dirty="0" smtClean="0">
                <a:effectLst/>
              </a:rPr>
              <a:t>History</a:t>
            </a:r>
          </a:p>
          <a:p>
            <a:endParaRPr lang="en-US" sz="2800" dirty="0" smtClean="0">
              <a:effectLst/>
            </a:endParaRPr>
          </a:p>
          <a:p>
            <a:endParaRPr lang="en-US" sz="2800" dirty="0" smtClean="0">
              <a:effectLst/>
            </a:endParaRPr>
          </a:p>
          <a:p>
            <a:r>
              <a:rPr lang="en-US" sz="2400" dirty="0" smtClean="0">
                <a:effectLst/>
              </a:rPr>
              <a:t>Elise Chenier, Department of History</a:t>
            </a:r>
          </a:p>
          <a:p>
            <a:r>
              <a:rPr lang="en-US" sz="2400" dirty="0" smtClean="0">
                <a:effectLst/>
              </a:rPr>
              <a:t> Simon Fraser University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194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 19 Feb 55 Joan Gervais Busted for Hooking in Ctown.png"/>
          <p:cNvPicPr>
            <a:picLocks noChangeAspect="1"/>
          </p:cNvPicPr>
          <p:nvPr/>
        </p:nvPicPr>
        <p:blipFill>
          <a:blip r:embed="rId2" cstate="print">
            <a:lum bright="11000" contrast="28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184400" y="0"/>
            <a:ext cx="4763530" cy="685800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3" name="Rectangle 2"/>
          <p:cNvSpPr/>
          <p:nvPr/>
        </p:nvSpPr>
        <p:spPr>
          <a:xfrm>
            <a:off x="3724539" y="1698948"/>
            <a:ext cx="2042489" cy="4942393"/>
          </a:xfrm>
          <a:prstGeom prst="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0894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vis for Ethnic Enclave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7488" y="1474525"/>
            <a:ext cx="6106512" cy="49962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Mavis Garland</a:t>
            </a:r>
            <a:endParaRPr lang="en-US" dirty="0"/>
          </a:p>
        </p:txBody>
      </p:sp>
      <p:pic>
        <p:nvPicPr>
          <p:cNvPr id="6" name="Picture 5" descr="Edith and Harry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5760" y="1009615"/>
            <a:ext cx="2068723" cy="5083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</p:spPr>
      </p:pic>
      <p:sp>
        <p:nvSpPr>
          <p:cNvPr id="5" name="Rectangle 4"/>
          <p:cNvSpPr/>
          <p:nvPr/>
        </p:nvSpPr>
        <p:spPr>
          <a:xfrm>
            <a:off x="335760" y="6092763"/>
            <a:ext cx="2068723" cy="646331"/>
          </a:xfrm>
          <a:prstGeom prst="rect">
            <a:avLst/>
          </a:prstGeom>
          <a:solidFill>
            <a:srgbClr val="9B6C3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Ethel  </a:t>
            </a:r>
            <a:r>
              <a:rPr lang="en-US" dirty="0" err="1" smtClean="0">
                <a:solidFill>
                  <a:schemeClr val="bg2"/>
                </a:solidFill>
              </a:rPr>
              <a:t>Nealon</a:t>
            </a:r>
            <a:r>
              <a:rPr lang="en-US" dirty="0" smtClean="0">
                <a:solidFill>
                  <a:schemeClr val="bg2"/>
                </a:solidFill>
              </a:rPr>
              <a:t> &amp;</a:t>
            </a:r>
          </a:p>
          <a:p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smtClean="0">
                <a:solidFill>
                  <a:schemeClr val="bg2"/>
                </a:solidFill>
              </a:rPr>
              <a:t>         Henry </a:t>
            </a:r>
            <a:r>
              <a:rPr lang="en-US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Chu</a:t>
            </a:r>
            <a:endParaRPr lang="en-US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vis Photo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022" y="422604"/>
            <a:ext cx="3901978" cy="61958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Picture 5.png"/>
          <p:cNvPicPr>
            <a:picLocks noChangeAspect="1"/>
          </p:cNvPicPr>
          <p:nvPr/>
        </p:nvPicPr>
        <p:blipFill rotWithShape="1">
          <a:blip r:embed="rId4"/>
          <a:srcRect l="14523" t="18593" r="11965"/>
          <a:stretch/>
        </p:blipFill>
        <p:spPr>
          <a:xfrm>
            <a:off x="133918" y="422604"/>
            <a:ext cx="3402250" cy="61958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Picture 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440" y="2101518"/>
            <a:ext cx="2510096" cy="25764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" y="6180892"/>
            <a:ext cx="33025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chemeClr val="bg2"/>
              </a:solidFill>
            </a:endParaRPr>
          </a:p>
          <a:p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smtClean="0">
                <a:solidFill>
                  <a:schemeClr val="bg2"/>
                </a:solidFill>
              </a:rPr>
              <a:t>    D.Y, Chu and his wife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2953803" y="995701"/>
            <a:ext cx="2933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   Stanley and Rosalie Chu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914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thnic Enclave 200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1000" y="0"/>
            <a:ext cx="8368465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554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1713"/>
            <a:ext cx="9144000" cy="4626459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240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ad Tax Certificat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" y="215900"/>
            <a:ext cx="9080500" cy="642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sh Drastic Chinese Immigration Laws Cause Mixing of the Twain.JPG"/>
          <p:cNvPicPr>
            <a:picLocks noChangeAspect="1"/>
          </p:cNvPicPr>
          <p:nvPr/>
        </p:nvPicPr>
        <p:blipFill>
          <a:blip r:embed="rId2">
            <a:grayscl/>
            <a:lum bright="28000" contrast="39000"/>
          </a:blip>
          <a:srcRect b="52904"/>
          <a:stretch>
            <a:fillRect/>
          </a:stretch>
        </p:blipFill>
        <p:spPr>
          <a:xfrm>
            <a:off x="371738" y="514833"/>
            <a:ext cx="8772262" cy="5508709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ck Chinaman, Hush 20 March 1948.tiff"/>
          <p:cNvPicPr>
            <a:picLocks noChangeAspect="1"/>
          </p:cNvPicPr>
          <p:nvPr/>
        </p:nvPicPr>
        <p:blipFill>
          <a:blip r:embed="rId2">
            <a:grayscl/>
            <a:lum bright="7000" contrast="11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2095500"/>
            <a:ext cx="9144000" cy="266409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300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7583488" cy="12827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1945 Hush White Girl Bewitched Craves Oriental Lovers.jpg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grayscl/>
            <a:lum bright="4000" contrast="24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77" t="7167" b="14231"/>
          <a:stretch/>
        </p:blipFill>
        <p:spPr>
          <a:xfrm>
            <a:off x="0" y="63500"/>
            <a:ext cx="8817888" cy="6941330"/>
          </a:xfr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761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ush Chinese Love and Gambling Fascinate White Women.JPG"/>
          <p:cNvPicPr>
            <a:picLocks noChangeAspect="1"/>
          </p:cNvPicPr>
          <p:nvPr/>
        </p:nvPicPr>
        <p:blipFill rotWithShape="1">
          <a:blip r:embed="rId2">
            <a:grayscl/>
            <a:lum bright="9000" contrast="11000"/>
          </a:blip>
          <a:srcRect l="2126" t="524" r="-2126" b="65616"/>
          <a:stretch/>
        </p:blipFill>
        <p:spPr>
          <a:xfrm>
            <a:off x="207898" y="1444870"/>
            <a:ext cx="8936102" cy="4034146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500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inatown Bawdy House 1953 Asian-White .jpg"/>
          <p:cNvPicPr>
            <a:picLocks noChangeAspect="1"/>
          </p:cNvPicPr>
          <p:nvPr/>
        </p:nvPicPr>
        <p:blipFill>
          <a:blip r:embed="rId3">
            <a:grayscl/>
            <a:lum contrast="50000"/>
          </a:blip>
          <a:stretch>
            <a:fillRect/>
          </a:stretch>
        </p:blipFill>
        <p:spPr>
          <a:xfrm>
            <a:off x="0" y="723642"/>
            <a:ext cx="9144000" cy="4548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4376762" y="2745774"/>
            <a:ext cx="4514072" cy="1784753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recedent">
  <a:themeElements>
    <a:clrScheme name="Precedent">
      <a:dk1>
        <a:srgbClr val="921F07"/>
      </a:dk1>
      <a:lt1>
        <a:sysClr val="window" lastClr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Precedent">
      <a:majorFont>
        <a:latin typeface="Perpetua Titling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Preceden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tint val="100000"/>
                <a:shade val="30000"/>
                <a:satMod val="135000"/>
              </a:schemeClr>
            </a:gs>
          </a:gsLst>
          <a:path path="circle">
            <a:fillToRect l="70000" t="10000" b="7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5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25400" dir="4800000" sx="103000" sy="103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a:effectStyle>
        <a:effectStyle>
          <a:effectLst>
            <a:innerShdw blurRad="127000" dist="38100" dir="13200000">
              <a:srgbClr val="000000">
                <a:alpha val="75000"/>
              </a:srgbClr>
            </a:innerShdw>
            <a:outerShdw blurRad="38100" dist="12700" dir="1800000" sx="101000" sy="101000" rotWithShape="0">
              <a:srgbClr val="000000">
                <a:alpha val="40000"/>
              </a:srgbClr>
            </a:outerShdw>
            <a:reflection blurRad="127000" stA="25000" endPos="30000" dist="127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12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shade val="30000"/>
                <a:satMod val="150000"/>
              </a:schemeClr>
            </a:gs>
          </a:gsLst>
          <a:path path="circle">
            <a:fillToRect t="10000" r="70000" b="7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30000"/>
                <a:lumMod val="80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Precedent.thmx</Template>
  <TotalTime>884</TotalTime>
  <Words>307</Words>
  <Application>Microsoft Macintosh PowerPoint</Application>
  <PresentationFormat>On-screen Show (4:3)</PresentationFormat>
  <Paragraphs>40</Paragraphs>
  <Slides>12</Slides>
  <Notes>7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Precedent</vt:lpstr>
      <vt:lpstr>Ethnic Enclave?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Mavis Garland</vt:lpstr>
      <vt:lpstr>Slide 12</vt:lpstr>
    </vt:vector>
  </TitlesOfParts>
  <Company>Simon Fraser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Toronto’s Chinatown</dc:title>
  <dc:creator>Elise Chenier</dc:creator>
  <cp:lastModifiedBy>Elise Chenier</cp:lastModifiedBy>
  <cp:revision>40</cp:revision>
  <cp:lastPrinted>2012-04-13T18:37:48Z</cp:lastPrinted>
  <dcterms:created xsi:type="dcterms:W3CDTF">2012-05-16T16:09:49Z</dcterms:created>
  <dcterms:modified xsi:type="dcterms:W3CDTF">2012-05-16T16:34:55Z</dcterms:modified>
</cp:coreProperties>
</file>